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67" y="38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3C632-655D-462D-A09E-C08676BE68B1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D992FE-C902-4A39-B842-6A62758E1DB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92FE-C902-4A39-B842-6A62758E1DB2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92FE-C902-4A39-B842-6A62758E1DB2}" type="slidenum">
              <a:rPr lang="pl-PL" smtClean="0"/>
              <a:pPr/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92FE-C902-4A39-B842-6A62758E1DB2}" type="slidenum">
              <a:rPr lang="pl-PL" smtClean="0"/>
              <a:pPr/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D992FE-C902-4A39-B842-6A62758E1DB2}" type="slidenum">
              <a:rPr lang="pl-PL" smtClean="0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7832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5810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2858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6971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0265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8331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8316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85788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12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180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2806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01ABF-3E10-44EA-BBB3-C23BDC261176}" type="datetimeFigureOut">
              <a:rPr lang="pl-PL" smtClean="0"/>
              <a:pPr/>
              <a:t>08.06.2020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FDD90-B353-4D88-89F6-CD43E3D6885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2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41"/>
          </a:xfrm>
          <a:prstGeom prst="rect">
            <a:avLst/>
          </a:prstGeom>
        </p:spPr>
      </p:pic>
      <p:pic>
        <p:nvPicPr>
          <p:cNvPr id="5" name="Obraz 4" descr="logotyp Funduszy Europejskich przedstawiający trzy kolorowe gwiazdy na granatowym tle w kształcie trapezu. Flaga Rzeczpospolitej PolskieJ i czerwonym obwodem kwadratu. Flaga Unii Europejskiej, przedstawiająca okrąg z gwiazd na granatowym tle" title="potrójny logotyp Funduszy Europejskic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22" y="5944339"/>
            <a:ext cx="5029200" cy="69444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064203" y="1391472"/>
            <a:ext cx="8582026" cy="2538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35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Funduszowy Pakiet Antywirusowy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zmiany w prawie polskim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zmiany w prawie unijnym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fundusze na ratunek gospodarce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fundusze na walkę z </a:t>
            </a:r>
            <a:r>
              <a:rPr lang="pl-PL" sz="24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koronawirusem</a:t>
            </a:r>
            <a:endParaRPr lang="pl-PL" sz="24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" name="Obraz 1" descr="czarny orzełek obok napis Ministerstwo Funduszy i Polityki Regionalnej" title="logotyp Ministerstwa Funduszy i Polityki Regionalnej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80" y="132963"/>
            <a:ext cx="2997577" cy="109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20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41"/>
          </a:xfrm>
          <a:prstGeom prst="rect">
            <a:avLst/>
          </a:prstGeom>
        </p:spPr>
      </p:pic>
      <p:pic>
        <p:nvPicPr>
          <p:cNvPr id="5" name="Obraz 4" descr="logotyp Funduszy Europejskich przedstawiający trzy kolorowe gwiazdy na granatowym tle w kształcie trapezu. Flaga Rzeczpospolitej PolskieJ i czerwonym obwodem kwadratu. Flaga Unii Europejskiej, przedstawiająca okrąg z gwiazd na granatowym tle" title="potrójny logotyp Funduszy Europejskic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22" y="5926922"/>
            <a:ext cx="5029200" cy="69444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311170" y="1857712"/>
            <a:ext cx="8582026" cy="1954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50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14 mld zł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 Funduszy Europejskich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walkę z </a:t>
            </a:r>
            <a:r>
              <a:rPr lang="pl-PL" sz="24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koronawirusem</a:t>
            </a: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 jego skutkami gospodarczymi</a:t>
            </a:r>
          </a:p>
        </p:txBody>
      </p:sp>
      <p:pic>
        <p:nvPicPr>
          <p:cNvPr id="7" name="Obraz 6" descr="czarny orzełek obok napis Ministerstwo Funduszy i Polityki Regionalnej" title="logotyp Ministerstwa Funduszy i Polityki Regionalnej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80" y="150380"/>
            <a:ext cx="2997577" cy="109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91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41"/>
          </a:xfrm>
          <a:prstGeom prst="rect">
            <a:avLst/>
          </a:prstGeom>
        </p:spPr>
      </p:pic>
      <p:pic>
        <p:nvPicPr>
          <p:cNvPr id="5" name="Obraz 4" descr="logotyp Funduszy Europejskich przedstawiający trzy kolorowe gwiazdy na granatowym tle w kształcie trapezu. Flaga Rzeczpospolitej PolskieJ i czerwonym obwodem kwadratu. Flaga Unii Europejskiej, przedstawiająca okrąg z gwiazd na granatowym tle" title="potrójny logotyp Funduszy Europejskic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22" y="5926922"/>
            <a:ext cx="5029200" cy="69444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064203" y="1391472"/>
            <a:ext cx="8582026" cy="3529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sz="35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Funduszowy Pakiet Antywirusowy </a:t>
            </a:r>
            <a:br>
              <a:rPr lang="pl-PL" sz="35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32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pl-PL" sz="2800" dirty="0">
                <a:solidFill>
                  <a:srgbClr val="B61828"/>
                </a:solidFill>
                <a:latin typeface="Montserrat" panose="00000800000000000000" pitchFamily="50" charset="-18"/>
              </a:rPr>
              <a:t>przykładowe rozwiązania dla biznesu</a:t>
            </a:r>
            <a:endParaRPr lang="pl-PL" sz="3200" b="1" dirty="0" smtClean="0">
              <a:solidFill>
                <a:srgbClr val="B61828"/>
              </a:solidFill>
              <a:effectLst/>
              <a:latin typeface="Montserrat" panose="00000800000000000000" pitchFamily="50" charset="-18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dotacje obrotowe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pożyczki płynnościowe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dopłaty do wynagrodzeń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ułatwienia w kredycie technologicznym 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granty dla inwestujących w infrastrukturę B+R</a:t>
            </a:r>
          </a:p>
        </p:txBody>
      </p:sp>
      <p:pic>
        <p:nvPicPr>
          <p:cNvPr id="7" name="Obraz 6" descr="czarny orzełek obok napis Ministerstwo Funduszy i Polityki Regionalnej" title="logotyp Ministerstwa Funduszy i Polityki Regionalnej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80" y="150380"/>
            <a:ext cx="2997577" cy="109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76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5841"/>
          </a:xfrm>
          <a:prstGeom prst="rect">
            <a:avLst/>
          </a:prstGeom>
        </p:spPr>
      </p:pic>
      <p:pic>
        <p:nvPicPr>
          <p:cNvPr id="5" name="Obraz 4" descr="logotyp Funduszy Europejskich przedstawiający trzy kolorowe gwiazdy na granatowym tle w kształcie trapezu. Flaga Rzeczpospolitej PolskieJ i czerwonym obwodem kwadratu. Flaga Unii Europejskiej, przedstawiająca okrąg z gwiazd na granatowym tle" title="potrójny logotyp Funduszy Europejskich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122" y="5926922"/>
            <a:ext cx="5029200" cy="694445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2211160" y="1873163"/>
            <a:ext cx="3830411" cy="1954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5000" b="1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500 mln </a:t>
            </a:r>
            <a:r>
              <a:rPr lang="pl-PL" sz="50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zł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dla średnich firm </a:t>
            </a:r>
            <a:b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 regionu Polski Wschodniej</a:t>
            </a:r>
          </a:p>
        </p:txBody>
      </p:sp>
      <p:sp>
        <p:nvSpPr>
          <p:cNvPr id="7" name="Prostokąt 6"/>
          <p:cNvSpPr/>
          <p:nvPr/>
        </p:nvSpPr>
        <p:spPr>
          <a:xfrm>
            <a:off x="7515224" y="1873163"/>
            <a:ext cx="3830411" cy="1954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pl-PL" sz="5000" b="1" dirty="0" smtClean="0">
                <a:solidFill>
                  <a:srgbClr val="B61828"/>
                </a:solidFill>
                <a:effectLst/>
                <a:latin typeface="Montserrat" panose="00000800000000000000" pitchFamily="50" charset="-18"/>
                <a:ea typeface="Calibri" panose="020F0502020204030204" pitchFamily="34" charset="0"/>
                <a:cs typeface="Times New Roman" panose="02020603050405020304" pitchFamily="18" charset="0"/>
              </a:rPr>
              <a:t>2 mld zł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dla firm </a:t>
            </a:r>
            <a:b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24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 pozostałych regionów</a:t>
            </a:r>
          </a:p>
        </p:txBody>
      </p:sp>
      <p:pic>
        <p:nvPicPr>
          <p:cNvPr id="8" name="Obraz 7" descr="czarny orzełek obok napis Ministerstwo Funduszy i Polityki Regionalnej" title="logotyp Ministerstwa Funduszy i Polityki Regionalnej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6580" y="150380"/>
            <a:ext cx="2997577" cy="1090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12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84</Words>
  <Application>Microsoft Office PowerPoint</Application>
  <PresentationFormat>Panoramiczny</PresentationFormat>
  <Paragraphs>22</Paragraphs>
  <Slides>4</Slides>
  <Notes>4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Symbol</vt:lpstr>
      <vt:lpstr>Times New Roman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Małgorzata Jarosińska - Jedynak</dc:creator>
  <cp:keywords>PL,PARP</cp:keywords>
  <cp:lastModifiedBy>Beredzińska Adrianna</cp:lastModifiedBy>
  <cp:revision>7</cp:revision>
  <dcterms:created xsi:type="dcterms:W3CDTF">2020-06-05T14:38:31Z</dcterms:created>
  <dcterms:modified xsi:type="dcterms:W3CDTF">2020-06-08T14:15:16Z</dcterms:modified>
</cp:coreProperties>
</file>